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8"/>
  </p:notesMasterIdLst>
  <p:sldIdLst>
    <p:sldId id="281" r:id="rId5"/>
    <p:sldId id="282" r:id="rId6"/>
    <p:sldId id="28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2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3467" y="2452093"/>
            <a:ext cx="8827245" cy="9769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Waste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D245-17CD-4FBE-A9CF-AC997273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67464" y="5406959"/>
            <a:ext cx="2140696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By </a:t>
            </a:r>
            <a:r>
              <a:rPr lang="en-US" dirty="0" err="1">
                <a:solidFill>
                  <a:srgbClr val="FFFFFF"/>
                </a:solidFill>
              </a:rPr>
              <a:t>arti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bhatia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20F444F-4349-4C87-B69E-B0AF090DB190}"/>
              </a:ext>
            </a:extLst>
          </p:cNvPr>
          <p:cNvSpPr txBox="1">
            <a:spLocks/>
          </p:cNvSpPr>
          <p:nvPr/>
        </p:nvSpPr>
        <p:spPr bwMode="gray">
          <a:xfrm>
            <a:off x="1953467" y="3667125"/>
            <a:ext cx="7219108" cy="6953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dirty="0">
                <a:solidFill>
                  <a:srgbClr val="FFFFFF"/>
                </a:solidFill>
              </a:rPr>
              <a:t>App to create awareness about different ways of waste management</a:t>
            </a:r>
          </a:p>
          <a:p>
            <a:pPr algn="ctr"/>
            <a:r>
              <a:rPr lang="en-US" sz="1000" dirty="0">
                <a:solidFill>
                  <a:srgbClr val="FFFFFF"/>
                </a:solidFill>
              </a:rPr>
              <a:t>To build a cleaner and healthier future</a:t>
            </a:r>
          </a:p>
        </p:txBody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10F32D3-F8DB-4190-9A25-0FFC4EC27E81}"/>
              </a:ext>
            </a:extLst>
          </p:cNvPr>
          <p:cNvSpPr/>
          <p:nvPr/>
        </p:nvSpPr>
        <p:spPr>
          <a:xfrm>
            <a:off x="1600200" y="1490008"/>
            <a:ext cx="58293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</a:rPr>
              <a:t>Age – 10+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</a:rPr>
              <a:t>Region – Globe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</a:rPr>
              <a:t>Technical Knowledge - Beginner</a:t>
            </a:r>
          </a:p>
          <a:p>
            <a:br>
              <a:rPr lang="en-IN" sz="2400" dirty="0">
                <a:solidFill>
                  <a:schemeClr val="bg1"/>
                </a:solidFill>
              </a:rPr>
            </a:b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64FFE1-8E1C-41A4-B3E3-4F72EA1D0602}"/>
              </a:ext>
            </a:extLst>
          </p:cNvPr>
          <p:cNvSpPr/>
          <p:nvPr/>
        </p:nvSpPr>
        <p:spPr>
          <a:xfrm>
            <a:off x="4240628" y="2786064"/>
            <a:ext cx="8771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54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1405AC-E92E-4F3D-B1FB-632F7FA57171}"/>
              </a:ext>
            </a:extLst>
          </p:cNvPr>
          <p:cNvSpPr/>
          <p:nvPr/>
        </p:nvSpPr>
        <p:spPr>
          <a:xfrm>
            <a:off x="1600200" y="4071936"/>
            <a:ext cx="54825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</a:rPr>
              <a:t>Mobile application – both Android &amp; iOS</a:t>
            </a:r>
          </a:p>
        </p:txBody>
      </p:sp>
    </p:spTree>
    <p:extLst>
      <p:ext uri="{BB962C8B-B14F-4D97-AF65-F5344CB8AC3E}">
        <p14:creationId xmlns:p14="http://schemas.microsoft.com/office/powerpoint/2010/main" val="1296041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7D06BA-E600-4F32-BF27-9C0EEE7126DB}"/>
              </a:ext>
            </a:extLst>
          </p:cNvPr>
          <p:cNvSpPr/>
          <p:nvPr/>
        </p:nvSpPr>
        <p:spPr>
          <a:xfrm>
            <a:off x="1675458" y="1290083"/>
            <a:ext cx="8211491" cy="2342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</a:rPr>
              <a:t>Splash screen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</a:rPr>
              <a:t>Sign In/ Sign Up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</a:rPr>
              <a:t>Importance of Waste Management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</a:rPr>
              <a:t>Different methods (Simple &amp; Affordable)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bg1"/>
                </a:solidFill>
              </a:rPr>
              <a:t>Get Involved by donating towards our programs.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334049-F40A-4768-A030-C295549A9D42}"/>
              </a:ext>
            </a:extLst>
          </p:cNvPr>
          <p:cNvSpPr/>
          <p:nvPr/>
        </p:nvSpPr>
        <p:spPr>
          <a:xfrm>
            <a:off x="1256360" y="4396859"/>
            <a:ext cx="98411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Menu –&gt;  Sign in -&gt;  why waste management -&gt;  different methods -&gt; Join Us   </a:t>
            </a:r>
          </a:p>
        </p:txBody>
      </p:sp>
    </p:spTree>
    <p:extLst>
      <p:ext uri="{BB962C8B-B14F-4D97-AF65-F5344CB8AC3E}">
        <p14:creationId xmlns:p14="http://schemas.microsoft.com/office/powerpoint/2010/main" val="14980264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AC0CEB4-BFAC-4014-9B69-2CFFE0B783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0</TotalTime>
  <Words>83</Words>
  <Application>Microsoft Office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Century Gothic</vt:lpstr>
      <vt:lpstr>Wingdings</vt:lpstr>
      <vt:lpstr>Wingdings 3</vt:lpstr>
      <vt:lpstr>Ion Boardroom</vt:lpstr>
      <vt:lpstr>Waste Management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2020-05-27T16:34:59Z</dcterms:created>
  <dcterms:modified xsi:type="dcterms:W3CDTF">2020-05-27T17:48:32Z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